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2"/>
  </p:notesMasterIdLst>
  <p:sldIdLst>
    <p:sldId id="295" r:id="rId2"/>
    <p:sldId id="292" r:id="rId3"/>
    <p:sldId id="304" r:id="rId4"/>
    <p:sldId id="326" r:id="rId5"/>
    <p:sldId id="327" r:id="rId6"/>
    <p:sldId id="328" r:id="rId7"/>
    <p:sldId id="329" r:id="rId8"/>
    <p:sldId id="330" r:id="rId9"/>
    <p:sldId id="325" r:id="rId10"/>
    <p:sldId id="299" r:id="rId11"/>
  </p:sldIdLst>
  <p:sldSz cx="12192000" cy="6858000"/>
  <p:notesSz cx="6858000" cy="91440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Open Sans Light" pitchFamily="2" charset="0"/>
      <p:regular r:id="rId17"/>
      <p:italic r:id="rId18"/>
    </p:embeddedFont>
    <p:embeddedFont>
      <p:font typeface="Space Grotesk" pitchFamily="2" charset="0"/>
      <p:regular r:id="rId19"/>
      <p:bold r:id="rId20"/>
    </p:embeddedFont>
    <p:embeddedFont>
      <p:font typeface="Space Grotesk Medium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4"/>
            <p14:sldId id="326"/>
            <p14:sldId id="327"/>
            <p14:sldId id="328"/>
            <p14:sldId id="329"/>
            <p14:sldId id="330"/>
            <p14:sldId id="325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1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825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aspireinadaykr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</a:t>
            </a:r>
            <a:r>
              <a:rPr lang="en-US" sz="5400" dirty="0" err="1">
                <a:hlinkClick r:id="rId2"/>
              </a:rPr>
              <a:t>aspireinadaykr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 err="1"/>
              <a:t>Blazor</a:t>
            </a:r>
            <a:br>
              <a:rPr lang="en-US" dirty="0"/>
            </a:br>
            <a:r>
              <a:rPr lang="en-US" dirty="0"/>
              <a:t>JS Interoperability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Can I use React components in </a:t>
            </a:r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Yes, you can!</a:t>
            </a:r>
          </a:p>
        </p:txBody>
      </p:sp>
    </p:spTree>
    <p:extLst>
      <p:ext uri="{BB962C8B-B14F-4D97-AF65-F5344CB8AC3E}">
        <p14:creationId xmlns:p14="http://schemas.microsoft.com/office/powerpoint/2010/main" val="386489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It’s because of JS interoperability</a:t>
            </a:r>
          </a:p>
        </p:txBody>
      </p:sp>
    </p:spTree>
    <p:extLst>
      <p:ext uri="{BB962C8B-B14F-4D97-AF65-F5344CB8AC3E}">
        <p14:creationId xmlns:p14="http://schemas.microsoft.com/office/powerpoint/2010/main" val="3793250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Calling JS functions from .NET</a:t>
            </a:r>
          </a:p>
        </p:txBody>
      </p:sp>
    </p:spTree>
    <p:extLst>
      <p:ext uri="{BB962C8B-B14F-4D97-AF65-F5344CB8AC3E}">
        <p14:creationId xmlns:p14="http://schemas.microsoft.com/office/powerpoint/2010/main" val="416553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Calling .NET methods from JS</a:t>
            </a:r>
          </a:p>
        </p:txBody>
      </p:sp>
    </p:spTree>
    <p:extLst>
      <p:ext uri="{BB962C8B-B14F-4D97-AF65-F5344CB8AC3E}">
        <p14:creationId xmlns:p14="http://schemas.microsoft.com/office/powerpoint/2010/main" val="17383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Add React UI component to </a:t>
            </a:r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0168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">
            <a:extLst>
              <a:ext uri="{FF2B5EF4-FFF2-40B4-BE49-F238E27FC236}">
                <a16:creationId xmlns:a16="http://schemas.microsoft.com/office/drawing/2014/main" id="{45CA24F7-1A6D-7860-2CE9-575C15C36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372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447</TotalTime>
  <Words>112</Words>
  <Application>Microsoft Office PowerPoint</Application>
  <PresentationFormat>Widescreen</PresentationFormat>
  <Paragraphs>10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Space Grotesk Medium</vt:lpstr>
      <vt:lpstr>Consolas</vt:lpstr>
      <vt:lpstr>Arial</vt:lpstr>
      <vt:lpstr>Open Sans Light</vt:lpstr>
      <vt:lpstr>Space Grotesk</vt:lpstr>
      <vt:lpstr>Calibri</vt:lpstr>
      <vt:lpstr>1_Office Theme</vt:lpstr>
      <vt:lpstr>PowerPoint Presentation</vt:lpstr>
      <vt:lpstr>Blazor JS Interoperability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18</cp:revision>
  <dcterms:created xsi:type="dcterms:W3CDTF">2023-09-13T17:25:02Z</dcterms:created>
  <dcterms:modified xsi:type="dcterms:W3CDTF">2024-02-13T08:00:33Z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